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3F4B"/>
    <a:srgbClr val="0087B2"/>
    <a:srgbClr val="4FB800"/>
    <a:srgbClr val="008993"/>
    <a:srgbClr val="009B77"/>
    <a:srgbClr val="9C004B"/>
    <a:srgbClr val="EC6200"/>
    <a:srgbClr val="8E8E8D"/>
    <a:srgbClr val="BF002A"/>
    <a:srgbClr val="ECB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35" d="100"/>
          <a:sy n="35" d="100"/>
        </p:scale>
        <p:origin x="35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Titelfolie">
    <p:bg>
      <p:bgPr>
        <a:solidFill>
          <a:srgbClr val="1D3F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7802" y="2244726"/>
            <a:ext cx="18996652" cy="4775200"/>
          </a:xfrm>
        </p:spPr>
        <p:txBody>
          <a:bodyPr anchor="b"/>
          <a:lstStyle>
            <a:lvl1pPr algn="ctr">
              <a:defRPr sz="11999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UR </a:t>
            </a:r>
            <a:r>
              <a:rPr lang="en-US" dirty="0" err="1"/>
              <a:t>allgemein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7802" y="7204076"/>
            <a:ext cx="19095506" cy="3311524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4572" y="11590638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73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elfolie">
    <p:bg>
      <p:bgPr>
        <a:solidFill>
          <a:srgbClr val="AEA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7802" y="2244726"/>
            <a:ext cx="18996652" cy="4775200"/>
          </a:xfrm>
        </p:spPr>
        <p:txBody>
          <a:bodyPr anchor="b"/>
          <a:lstStyle>
            <a:lvl1pPr algn="ctr">
              <a:defRPr sz="11999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/>
              <a:t>Fakultät</a:t>
            </a:r>
            <a:r>
              <a:rPr lang="en-US" dirty="0"/>
              <a:t> für </a:t>
            </a:r>
            <a:r>
              <a:rPr lang="en-US" dirty="0" err="1"/>
              <a:t>Wirtschaftswissenschaften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7802" y="7204076"/>
            <a:ext cx="19095506" cy="3311524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4572" y="11590638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70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elfolie">
    <p:bg>
      <p:bgPr>
        <a:solidFill>
          <a:srgbClr val="AEA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59242" y="1927655"/>
            <a:ext cx="16409773" cy="3212757"/>
          </a:xfrm>
        </p:spPr>
        <p:txBody>
          <a:bodyPr anchor="b">
            <a:normAutofit/>
          </a:bodyPr>
          <a:lstStyle>
            <a:lvl1pPr algn="l">
              <a:defRPr sz="10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/>
              <a:t>Fakultät</a:t>
            </a:r>
            <a:r>
              <a:rPr lang="en-US" dirty="0"/>
              <a:t> für </a:t>
            </a:r>
            <a:r>
              <a:rPr lang="en-US" dirty="0" err="1"/>
              <a:t>Wirtschaftswissenschaften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9817" y="5288694"/>
            <a:ext cx="16533340" cy="6524366"/>
          </a:xfrm>
        </p:spPr>
        <p:txBody>
          <a:bodyPr>
            <a:normAutofit/>
          </a:bodyPr>
          <a:lstStyle>
            <a:lvl1pPr marL="0" indent="0" algn="l">
              <a:buNone/>
              <a:defRPr sz="8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009" y="11491785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36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elfoli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274AA268-017D-65AB-7FBB-2A22D3B34F1D}"/>
              </a:ext>
            </a:extLst>
          </p:cNvPr>
          <p:cNvSpPr/>
          <p:nvPr userDrawn="1"/>
        </p:nvSpPr>
        <p:spPr>
          <a:xfrm>
            <a:off x="6005384" y="1359243"/>
            <a:ext cx="17002897" cy="10972800"/>
          </a:xfrm>
          <a:prstGeom prst="rect">
            <a:avLst/>
          </a:prstGeom>
          <a:solidFill>
            <a:srgbClr val="AEA70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50614" y="1828800"/>
            <a:ext cx="16037537" cy="3212757"/>
          </a:xfrm>
        </p:spPr>
        <p:txBody>
          <a:bodyPr anchor="b">
            <a:normAutofit/>
          </a:bodyPr>
          <a:lstStyle>
            <a:lvl1pPr algn="r">
              <a:defRPr sz="10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/>
              <a:t>Fakultät</a:t>
            </a:r>
            <a:r>
              <a:rPr lang="en-US" dirty="0"/>
              <a:t> für </a:t>
            </a:r>
            <a:r>
              <a:rPr lang="en-US" dirty="0" err="1"/>
              <a:t>Wirtschaftswissenschaften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99654" y="5461685"/>
            <a:ext cx="16063784" cy="6252519"/>
          </a:xfrm>
        </p:spPr>
        <p:txBody>
          <a:bodyPr>
            <a:normAutofit/>
          </a:bodyPr>
          <a:lstStyle>
            <a:lvl1pPr marL="0" indent="0" algn="r">
              <a:buNone/>
              <a:defRPr sz="8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29" y="11392930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68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elfolie">
    <p:bg>
      <p:bgPr>
        <a:solidFill>
          <a:srgbClr val="0055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7802" y="2244726"/>
            <a:ext cx="18996652" cy="4775200"/>
          </a:xfrm>
        </p:spPr>
        <p:txBody>
          <a:bodyPr anchor="b"/>
          <a:lstStyle>
            <a:lvl1pPr algn="ctr">
              <a:defRPr sz="11999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/>
              <a:t>Fakultät</a:t>
            </a:r>
            <a:r>
              <a:rPr lang="en-US" dirty="0"/>
              <a:t> für </a:t>
            </a:r>
            <a:br>
              <a:rPr lang="en-US" dirty="0"/>
            </a:br>
            <a:r>
              <a:rPr lang="en-US" dirty="0" err="1"/>
              <a:t>Medizin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7802" y="7204076"/>
            <a:ext cx="19095506" cy="3311524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4572" y="11590638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60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elfolie">
    <p:bg>
      <p:bgPr>
        <a:solidFill>
          <a:srgbClr val="0055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59242" y="1927655"/>
            <a:ext cx="16409773" cy="3212757"/>
          </a:xfrm>
        </p:spPr>
        <p:txBody>
          <a:bodyPr anchor="b">
            <a:normAutofit/>
          </a:bodyPr>
          <a:lstStyle>
            <a:lvl1pPr algn="l">
              <a:defRPr sz="10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/>
              <a:t>Fakultät</a:t>
            </a:r>
            <a:r>
              <a:rPr lang="en-US" dirty="0"/>
              <a:t> für </a:t>
            </a:r>
            <a:br>
              <a:rPr lang="en-US" dirty="0"/>
            </a:br>
            <a:r>
              <a:rPr lang="en-US" dirty="0" err="1"/>
              <a:t>Medizin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9817" y="5288694"/>
            <a:ext cx="16533340" cy="6524366"/>
          </a:xfrm>
        </p:spPr>
        <p:txBody>
          <a:bodyPr>
            <a:normAutofit/>
          </a:bodyPr>
          <a:lstStyle>
            <a:lvl1pPr marL="0" indent="0" algn="l">
              <a:buNone/>
              <a:defRPr sz="8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009" y="11491785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40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elfoli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274AA268-017D-65AB-7FBB-2A22D3B34F1D}"/>
              </a:ext>
            </a:extLst>
          </p:cNvPr>
          <p:cNvSpPr/>
          <p:nvPr userDrawn="1"/>
        </p:nvSpPr>
        <p:spPr>
          <a:xfrm>
            <a:off x="6005384" y="1359243"/>
            <a:ext cx="17002897" cy="10972800"/>
          </a:xfrm>
          <a:prstGeom prst="rect">
            <a:avLst/>
          </a:prstGeom>
          <a:solidFill>
            <a:srgbClr val="00556A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50614" y="1828800"/>
            <a:ext cx="16037537" cy="3212757"/>
          </a:xfrm>
        </p:spPr>
        <p:txBody>
          <a:bodyPr anchor="b">
            <a:normAutofit/>
          </a:bodyPr>
          <a:lstStyle>
            <a:lvl1pPr algn="r">
              <a:defRPr sz="10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/>
              <a:t>Fakultät</a:t>
            </a:r>
            <a:r>
              <a:rPr lang="en-US" dirty="0"/>
              <a:t> für </a:t>
            </a:r>
            <a:r>
              <a:rPr lang="en-US" dirty="0" err="1"/>
              <a:t>Medizin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99654" y="5461685"/>
            <a:ext cx="16063784" cy="6252519"/>
          </a:xfrm>
        </p:spPr>
        <p:txBody>
          <a:bodyPr>
            <a:normAutofit/>
          </a:bodyPr>
          <a:lstStyle>
            <a:lvl1pPr marL="0" indent="0" algn="r">
              <a:buNone/>
              <a:defRPr sz="8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29" y="11392930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28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elfolie">
    <p:bg>
      <p:bgPr>
        <a:solidFill>
          <a:srgbClr val="DA3C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8116" y="2393007"/>
            <a:ext cx="20306468" cy="4775200"/>
          </a:xfrm>
        </p:spPr>
        <p:txBody>
          <a:bodyPr anchor="b"/>
          <a:lstStyle>
            <a:lvl1pPr algn="ctr">
              <a:defRPr sz="11999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/>
              <a:t>Fakultät</a:t>
            </a:r>
            <a:r>
              <a:rPr lang="en-US" dirty="0"/>
              <a:t> für </a:t>
            </a:r>
            <a:br>
              <a:rPr lang="en-US" dirty="0"/>
            </a:br>
            <a:r>
              <a:rPr lang="en-US" dirty="0" err="1"/>
              <a:t>Informatik</a:t>
            </a:r>
            <a:r>
              <a:rPr lang="en-US" dirty="0"/>
              <a:t> und Data Science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8116" y="7352357"/>
            <a:ext cx="20412138" cy="3311524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4572" y="11590638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22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elfolie">
    <p:bg>
      <p:bgPr>
        <a:solidFill>
          <a:srgbClr val="DA3C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59242" y="1927655"/>
            <a:ext cx="16953472" cy="3212757"/>
          </a:xfrm>
        </p:spPr>
        <p:txBody>
          <a:bodyPr anchor="b">
            <a:normAutofit/>
          </a:bodyPr>
          <a:lstStyle>
            <a:lvl1pPr algn="l">
              <a:defRPr sz="10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/>
              <a:t>Fakultät</a:t>
            </a:r>
            <a:r>
              <a:rPr lang="en-US" dirty="0"/>
              <a:t> für </a:t>
            </a:r>
            <a:br>
              <a:rPr lang="en-US" dirty="0"/>
            </a:br>
            <a:r>
              <a:rPr lang="en-US" dirty="0" err="1"/>
              <a:t>Informatik</a:t>
            </a:r>
            <a:r>
              <a:rPr lang="en-US" dirty="0"/>
              <a:t> und Data Science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9816" y="5288694"/>
            <a:ext cx="17081133" cy="6524366"/>
          </a:xfrm>
        </p:spPr>
        <p:txBody>
          <a:bodyPr>
            <a:normAutofit/>
          </a:bodyPr>
          <a:lstStyle>
            <a:lvl1pPr marL="0" indent="0" algn="l">
              <a:buNone/>
              <a:defRPr sz="8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009" y="11491785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04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elfolie"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274AA268-017D-65AB-7FBB-2A22D3B34F1D}"/>
              </a:ext>
            </a:extLst>
          </p:cNvPr>
          <p:cNvSpPr/>
          <p:nvPr userDrawn="1"/>
        </p:nvSpPr>
        <p:spPr>
          <a:xfrm>
            <a:off x="6005384" y="1655805"/>
            <a:ext cx="17002897" cy="10676238"/>
          </a:xfrm>
          <a:prstGeom prst="rect">
            <a:avLst/>
          </a:prstGeom>
          <a:solidFill>
            <a:srgbClr val="DA3C43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50614" y="1828800"/>
            <a:ext cx="16037537" cy="3212757"/>
          </a:xfrm>
        </p:spPr>
        <p:txBody>
          <a:bodyPr anchor="b">
            <a:normAutofit/>
          </a:bodyPr>
          <a:lstStyle>
            <a:lvl1pPr algn="r">
              <a:defRPr sz="10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/>
              <a:t>Fakultät</a:t>
            </a:r>
            <a:r>
              <a:rPr lang="en-US" dirty="0"/>
              <a:t> für </a:t>
            </a:r>
            <a:r>
              <a:rPr lang="en-US" dirty="0" err="1"/>
              <a:t>Informatik</a:t>
            </a:r>
            <a:r>
              <a:rPr lang="en-US" dirty="0"/>
              <a:t> und Data Science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99654" y="5461685"/>
            <a:ext cx="16063784" cy="6252519"/>
          </a:xfrm>
        </p:spPr>
        <p:txBody>
          <a:bodyPr>
            <a:normAutofit/>
          </a:bodyPr>
          <a:lstStyle>
            <a:lvl1pPr marL="0" indent="0" algn="r">
              <a:buNone/>
              <a:defRPr sz="8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29" y="11392930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9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el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8116" y="2393007"/>
            <a:ext cx="20306468" cy="4775200"/>
          </a:xfrm>
        </p:spPr>
        <p:txBody>
          <a:bodyPr anchor="b">
            <a:normAutofit/>
          </a:bodyPr>
          <a:lstStyle>
            <a:lvl1pPr algn="ctr">
              <a:defRPr sz="10000" b="1">
                <a:solidFill>
                  <a:srgbClr val="EC6200"/>
                </a:solidFill>
                <a:latin typeface="+mn-lt"/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Fakultät</a:t>
            </a:r>
            <a:r>
              <a:rPr lang="en-US" dirty="0"/>
              <a:t> für </a:t>
            </a:r>
            <a:br>
              <a:rPr lang="en-US" dirty="0"/>
            </a:br>
            <a:r>
              <a:rPr lang="de-DE" b="1" dirty="0"/>
              <a:t>Philosophie, Kunst-, Geschichts- und Gesellschaftswissenschaften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8116" y="7352357"/>
            <a:ext cx="20412138" cy="3311524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EC6200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0D9402F-8321-BC62-D47B-1FCA9DF900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901" y="11574170"/>
            <a:ext cx="2148365" cy="154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41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Titelfolie">
    <p:bg>
      <p:bgPr>
        <a:solidFill>
          <a:srgbClr val="1D3F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59242" y="1927655"/>
            <a:ext cx="16409773" cy="3212757"/>
          </a:xfrm>
        </p:spPr>
        <p:txBody>
          <a:bodyPr anchor="b">
            <a:normAutofit/>
          </a:bodyPr>
          <a:lstStyle>
            <a:lvl1pPr algn="l">
              <a:defRPr sz="10000" b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UR allgemein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9817" y="5288694"/>
            <a:ext cx="16533340" cy="6524366"/>
          </a:xfrm>
        </p:spPr>
        <p:txBody>
          <a:bodyPr>
            <a:normAutofit/>
          </a:bodyPr>
          <a:lstStyle>
            <a:lvl1pPr marL="0" indent="0" algn="l">
              <a:buNone/>
              <a:defRPr sz="8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009" y="11491785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192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68039B2-0F18-B32E-A131-F06B87FD5765}"/>
              </a:ext>
            </a:extLst>
          </p:cNvPr>
          <p:cNvSpPr/>
          <p:nvPr userDrawn="1"/>
        </p:nvSpPr>
        <p:spPr>
          <a:xfrm>
            <a:off x="18288000" y="0"/>
            <a:ext cx="6094414" cy="13716000"/>
          </a:xfrm>
          <a:prstGeom prst="rect">
            <a:avLst/>
          </a:prstGeom>
          <a:solidFill>
            <a:srgbClr val="EC6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59242" y="1285103"/>
            <a:ext cx="16953472" cy="3855309"/>
          </a:xfrm>
          <a:noFill/>
        </p:spPr>
        <p:txBody>
          <a:bodyPr anchor="b">
            <a:noAutofit/>
          </a:bodyPr>
          <a:lstStyle>
            <a:lvl1pPr algn="l">
              <a:defRPr sz="8500" b="1">
                <a:solidFill>
                  <a:srgbClr val="EC6200"/>
                </a:solidFill>
                <a:latin typeface="+mn-lt"/>
              </a:defRPr>
            </a:lvl1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Fakultät</a:t>
            </a:r>
            <a:r>
              <a:rPr lang="en-US" dirty="0"/>
              <a:t> für </a:t>
            </a:r>
            <a:br>
              <a:rPr lang="en-US" dirty="0"/>
            </a:br>
            <a:r>
              <a:rPr lang="de-DE" b="1" dirty="0"/>
              <a:t>Philosophie, Kunst-, Geschichts- und Gesellschaftswissenschaften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9816" y="5288694"/>
            <a:ext cx="17081133" cy="6524366"/>
          </a:xfrm>
          <a:noFill/>
        </p:spPr>
        <p:txBody>
          <a:bodyPr>
            <a:normAutofit/>
          </a:bodyPr>
          <a:lstStyle>
            <a:lvl1pPr marL="0" indent="0" algn="l">
              <a:buNone/>
              <a:defRPr sz="8000">
                <a:solidFill>
                  <a:srgbClr val="EC6200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8139" y="11664780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73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elfoli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274AA268-017D-65AB-7FBB-2A22D3B34F1D}"/>
              </a:ext>
            </a:extLst>
          </p:cNvPr>
          <p:cNvSpPr/>
          <p:nvPr userDrawn="1"/>
        </p:nvSpPr>
        <p:spPr>
          <a:xfrm>
            <a:off x="6005384" y="1309816"/>
            <a:ext cx="17002897" cy="11022227"/>
          </a:xfrm>
          <a:prstGeom prst="rect">
            <a:avLst/>
          </a:prstGeom>
          <a:solidFill>
            <a:srgbClr val="EC620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50614" y="1828800"/>
            <a:ext cx="16037537" cy="3212757"/>
          </a:xfrm>
        </p:spPr>
        <p:txBody>
          <a:bodyPr anchor="b">
            <a:noAutofit/>
          </a:bodyPr>
          <a:lstStyle>
            <a:lvl1pPr algn="r">
              <a:defRPr sz="8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b="1" dirty="0"/>
              <a:t>Fakultät für </a:t>
            </a:r>
            <a:br>
              <a:rPr lang="de-DE" b="1" dirty="0"/>
            </a:br>
            <a:r>
              <a:rPr lang="de-DE" b="1" dirty="0"/>
              <a:t>Philosophie, Kunst-, Geschichts- </a:t>
            </a:r>
            <a:br>
              <a:rPr lang="de-DE" b="1" dirty="0"/>
            </a:br>
            <a:r>
              <a:rPr lang="de-DE" b="1" dirty="0"/>
              <a:t>und Gesellschaftswissenschaften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99654" y="5461685"/>
            <a:ext cx="16063784" cy="6252519"/>
          </a:xfrm>
        </p:spPr>
        <p:txBody>
          <a:bodyPr>
            <a:normAutofit/>
          </a:bodyPr>
          <a:lstStyle>
            <a:lvl1pPr marL="0" indent="0" algn="r">
              <a:buNone/>
              <a:defRPr sz="8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29" y="11392930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77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elfolie">
    <p:bg>
      <p:bgPr>
        <a:solidFill>
          <a:srgbClr val="8E8E8D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0961" y="1482811"/>
            <a:ext cx="22192735" cy="5537115"/>
          </a:xfrm>
          <a:noFill/>
        </p:spPr>
        <p:txBody>
          <a:bodyPr anchor="b"/>
          <a:lstStyle>
            <a:lvl1pPr algn="ctr">
              <a:defRPr sz="11999" b="1">
                <a:solidFill>
                  <a:srgbClr val="BF002A"/>
                </a:solidFill>
                <a:latin typeface="+mn-lt"/>
              </a:defRPr>
            </a:lvl1pPr>
          </a:lstStyle>
          <a:p>
            <a:r>
              <a:rPr lang="en-US" dirty="0" err="1"/>
              <a:t>Fakultät</a:t>
            </a:r>
            <a:r>
              <a:rPr lang="en-US" dirty="0"/>
              <a:t> für </a:t>
            </a:r>
            <a:br>
              <a:rPr lang="en-US" dirty="0"/>
            </a:br>
            <a:r>
              <a:rPr lang="en-US" dirty="0" err="1"/>
              <a:t>Humanwissenschaften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86249" y="7204076"/>
            <a:ext cx="22242161" cy="331152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BF002A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4572" y="11590638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58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elfolie">
    <p:bg>
      <p:bgPr>
        <a:solidFill>
          <a:srgbClr val="BF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59242" y="1927655"/>
            <a:ext cx="16409773" cy="3212757"/>
          </a:xfrm>
        </p:spPr>
        <p:txBody>
          <a:bodyPr anchor="b">
            <a:normAutofit/>
          </a:bodyPr>
          <a:lstStyle>
            <a:lvl1pPr algn="l">
              <a:defRPr sz="10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/>
              <a:t>Fakultät</a:t>
            </a:r>
            <a:r>
              <a:rPr lang="en-US" dirty="0"/>
              <a:t> für </a:t>
            </a:r>
            <a:br>
              <a:rPr lang="en-US" dirty="0"/>
            </a:br>
            <a:r>
              <a:rPr lang="en-US" dirty="0" err="1"/>
              <a:t>Humanwissenschaften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9817" y="5288694"/>
            <a:ext cx="16533340" cy="6524366"/>
          </a:xfrm>
        </p:spPr>
        <p:txBody>
          <a:bodyPr>
            <a:normAutofit/>
          </a:bodyPr>
          <a:lstStyle>
            <a:lvl1pPr marL="0" indent="0" algn="l">
              <a:buNone/>
              <a:defRPr sz="8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009" y="11491785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11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elfoli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274AA268-017D-65AB-7FBB-2A22D3B34F1D}"/>
              </a:ext>
            </a:extLst>
          </p:cNvPr>
          <p:cNvSpPr/>
          <p:nvPr userDrawn="1"/>
        </p:nvSpPr>
        <p:spPr>
          <a:xfrm>
            <a:off x="6005384" y="1359243"/>
            <a:ext cx="17002897" cy="10972800"/>
          </a:xfrm>
          <a:prstGeom prst="rect">
            <a:avLst/>
          </a:prstGeom>
          <a:solidFill>
            <a:srgbClr val="BF002A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50614" y="1828800"/>
            <a:ext cx="16037537" cy="3212757"/>
          </a:xfrm>
        </p:spPr>
        <p:txBody>
          <a:bodyPr anchor="b">
            <a:normAutofit/>
          </a:bodyPr>
          <a:lstStyle>
            <a:lvl1pPr algn="r">
              <a:defRPr sz="10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/>
              <a:t>Fakultät</a:t>
            </a:r>
            <a:r>
              <a:rPr lang="en-US" dirty="0"/>
              <a:t> für </a:t>
            </a:r>
            <a:r>
              <a:rPr lang="en-US" dirty="0" err="1"/>
              <a:t>Humanwissenschaften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99654" y="5461685"/>
            <a:ext cx="16063784" cy="6252519"/>
          </a:xfrm>
        </p:spPr>
        <p:txBody>
          <a:bodyPr>
            <a:normAutofit/>
          </a:bodyPr>
          <a:lstStyle>
            <a:lvl1pPr marL="0" indent="0" algn="r">
              <a:buNone/>
              <a:defRPr sz="8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29" y="11392930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296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elfolie">
    <p:bg>
      <p:bgPr>
        <a:solidFill>
          <a:srgbClr val="9C00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8116" y="2393007"/>
            <a:ext cx="20306468" cy="4775200"/>
          </a:xfrm>
        </p:spPr>
        <p:txBody>
          <a:bodyPr anchor="b"/>
          <a:lstStyle>
            <a:lvl1pPr algn="ctr">
              <a:defRPr sz="11999" b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Fakultät</a:t>
            </a:r>
            <a:r>
              <a:rPr lang="en-US" dirty="0"/>
              <a:t> für </a:t>
            </a:r>
            <a:br>
              <a:rPr lang="en-US" dirty="0"/>
            </a:br>
            <a:r>
              <a:rPr lang="de-DE" b="1" dirty="0"/>
              <a:t>Sprach-, Literatur- und Kulturwissenschaften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8116" y="7352357"/>
            <a:ext cx="20412138" cy="3311524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4572" y="11590638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221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elfolie">
    <p:bg>
      <p:bgPr>
        <a:solidFill>
          <a:srgbClr val="9C00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59242" y="1927655"/>
            <a:ext cx="16953472" cy="4028302"/>
          </a:xfrm>
        </p:spPr>
        <p:txBody>
          <a:bodyPr anchor="b">
            <a:normAutofit/>
          </a:bodyPr>
          <a:lstStyle>
            <a:lvl1pPr algn="l">
              <a:defRPr sz="10000" b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Fakultät</a:t>
            </a:r>
            <a:r>
              <a:rPr lang="en-US" dirty="0"/>
              <a:t> für </a:t>
            </a:r>
            <a:br>
              <a:rPr lang="en-US" dirty="0"/>
            </a:br>
            <a:r>
              <a:rPr lang="de-DE" b="1" dirty="0"/>
              <a:t>Sprach-, Literatur- und Kulturwissenschaften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9816" y="6128950"/>
            <a:ext cx="17081133" cy="5684109"/>
          </a:xfrm>
        </p:spPr>
        <p:txBody>
          <a:bodyPr>
            <a:normAutofit/>
          </a:bodyPr>
          <a:lstStyle>
            <a:lvl1pPr marL="0" indent="0" algn="l">
              <a:buNone/>
              <a:defRPr sz="8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009" y="11491785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072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elfoli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274AA268-017D-65AB-7FBB-2A22D3B34F1D}"/>
              </a:ext>
            </a:extLst>
          </p:cNvPr>
          <p:cNvSpPr/>
          <p:nvPr userDrawn="1"/>
        </p:nvSpPr>
        <p:spPr>
          <a:xfrm>
            <a:off x="6005384" y="1655805"/>
            <a:ext cx="17002897" cy="10676238"/>
          </a:xfrm>
          <a:prstGeom prst="rect">
            <a:avLst/>
          </a:prstGeom>
          <a:solidFill>
            <a:srgbClr val="9C004B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00800" y="1828800"/>
            <a:ext cx="16187351" cy="3212757"/>
          </a:xfrm>
        </p:spPr>
        <p:txBody>
          <a:bodyPr anchor="b">
            <a:normAutofit/>
          </a:bodyPr>
          <a:lstStyle>
            <a:lvl1pPr algn="r">
              <a:defRPr sz="9000" b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1828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Fakultät</a:t>
            </a:r>
            <a:r>
              <a:rPr lang="en-US" dirty="0"/>
              <a:t> für </a:t>
            </a:r>
            <a:r>
              <a:rPr lang="de-DE" b="1" dirty="0"/>
              <a:t>Sprach-, Literatur- und Kulturwissenschaften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99654" y="5461685"/>
            <a:ext cx="16063784" cy="6252519"/>
          </a:xfrm>
        </p:spPr>
        <p:txBody>
          <a:bodyPr>
            <a:normAutofit/>
          </a:bodyPr>
          <a:lstStyle>
            <a:lvl1pPr marL="0" indent="0" algn="r">
              <a:buNone/>
              <a:defRPr sz="8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29" y="11392930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895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elfolie">
    <p:bg>
      <p:bgPr>
        <a:solidFill>
          <a:srgbClr val="009B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7802" y="2244726"/>
            <a:ext cx="18996652" cy="4775200"/>
          </a:xfrm>
        </p:spPr>
        <p:txBody>
          <a:bodyPr anchor="b"/>
          <a:lstStyle>
            <a:lvl1pPr algn="ctr">
              <a:defRPr sz="11999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/>
              <a:t>Fakultät</a:t>
            </a:r>
            <a:r>
              <a:rPr lang="en-US" dirty="0"/>
              <a:t> für </a:t>
            </a:r>
            <a:br>
              <a:rPr lang="en-US" dirty="0"/>
            </a:br>
            <a:r>
              <a:rPr lang="en-US" dirty="0" err="1"/>
              <a:t>Mathematik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7802" y="7204076"/>
            <a:ext cx="19095506" cy="3311524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4572" y="11590638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327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elfolie">
    <p:bg>
      <p:bgPr>
        <a:solidFill>
          <a:srgbClr val="009B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59242" y="1927655"/>
            <a:ext cx="16409773" cy="3212757"/>
          </a:xfrm>
        </p:spPr>
        <p:txBody>
          <a:bodyPr anchor="b">
            <a:normAutofit/>
          </a:bodyPr>
          <a:lstStyle>
            <a:lvl1pPr algn="l">
              <a:defRPr sz="10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/>
              <a:t>Fakultät</a:t>
            </a:r>
            <a:r>
              <a:rPr lang="en-US" dirty="0"/>
              <a:t> für </a:t>
            </a:r>
            <a:r>
              <a:rPr lang="en-US" dirty="0" err="1"/>
              <a:t>Mathematik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9817" y="5288694"/>
            <a:ext cx="16533340" cy="6524366"/>
          </a:xfrm>
        </p:spPr>
        <p:txBody>
          <a:bodyPr>
            <a:normAutofit/>
          </a:bodyPr>
          <a:lstStyle>
            <a:lvl1pPr marL="0" indent="0" algn="l">
              <a:buNone/>
              <a:defRPr sz="8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009" y="11491785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15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909C33F-0181-C2EA-A350-0B3FD16899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1508" y="-2360914"/>
            <a:ext cx="31555412" cy="1874391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274AA268-017D-65AB-7FBB-2A22D3B34F1D}"/>
              </a:ext>
            </a:extLst>
          </p:cNvPr>
          <p:cNvSpPr/>
          <p:nvPr userDrawn="1"/>
        </p:nvSpPr>
        <p:spPr>
          <a:xfrm>
            <a:off x="5881817" y="1210960"/>
            <a:ext cx="17002897" cy="11565925"/>
          </a:xfrm>
          <a:prstGeom prst="rect">
            <a:avLst/>
          </a:prstGeom>
          <a:solidFill>
            <a:srgbClr val="1D3F4B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27047" y="1680518"/>
            <a:ext cx="16037537" cy="3212757"/>
          </a:xfrm>
        </p:spPr>
        <p:txBody>
          <a:bodyPr anchor="b">
            <a:normAutofit/>
          </a:bodyPr>
          <a:lstStyle>
            <a:lvl1pPr algn="r">
              <a:defRPr sz="10000" b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1828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UR allgemein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76087" y="5313403"/>
            <a:ext cx="16063784" cy="6252519"/>
          </a:xfrm>
        </p:spPr>
        <p:txBody>
          <a:bodyPr>
            <a:normAutofit/>
          </a:bodyPr>
          <a:lstStyle>
            <a:lvl1pPr marL="0" indent="0" algn="r">
              <a:buNone/>
              <a:defRPr sz="8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28" y="11467070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76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elfoli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274AA268-017D-65AB-7FBB-2A22D3B34F1D}"/>
              </a:ext>
            </a:extLst>
          </p:cNvPr>
          <p:cNvSpPr/>
          <p:nvPr userDrawn="1"/>
        </p:nvSpPr>
        <p:spPr>
          <a:xfrm>
            <a:off x="6005384" y="1359243"/>
            <a:ext cx="17002897" cy="10972800"/>
          </a:xfrm>
          <a:prstGeom prst="rect">
            <a:avLst/>
          </a:prstGeom>
          <a:solidFill>
            <a:srgbClr val="009B77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50614" y="1828800"/>
            <a:ext cx="16037537" cy="3212757"/>
          </a:xfrm>
        </p:spPr>
        <p:txBody>
          <a:bodyPr anchor="b">
            <a:normAutofit/>
          </a:bodyPr>
          <a:lstStyle>
            <a:lvl1pPr algn="r">
              <a:defRPr sz="10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/>
              <a:t>Fakultät</a:t>
            </a:r>
            <a:r>
              <a:rPr lang="en-US" dirty="0"/>
              <a:t> für </a:t>
            </a:r>
            <a:r>
              <a:rPr lang="en-US" dirty="0" err="1"/>
              <a:t>Mathematik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99654" y="5461685"/>
            <a:ext cx="16063784" cy="6252519"/>
          </a:xfrm>
        </p:spPr>
        <p:txBody>
          <a:bodyPr>
            <a:normAutofit/>
          </a:bodyPr>
          <a:lstStyle>
            <a:lvl1pPr marL="0" indent="0" algn="r">
              <a:buNone/>
              <a:defRPr sz="8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29" y="11392930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203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elfolie">
    <p:bg>
      <p:bgPr>
        <a:solidFill>
          <a:srgbClr val="008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7802" y="2244726"/>
            <a:ext cx="18996652" cy="4775200"/>
          </a:xfrm>
        </p:spPr>
        <p:txBody>
          <a:bodyPr anchor="b"/>
          <a:lstStyle>
            <a:lvl1pPr algn="ctr">
              <a:defRPr sz="11999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/>
              <a:t>Fakultät</a:t>
            </a:r>
            <a:r>
              <a:rPr lang="en-US" dirty="0"/>
              <a:t> für </a:t>
            </a:r>
            <a:r>
              <a:rPr lang="en-US" dirty="0" err="1"/>
              <a:t>Physik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7802" y="7204076"/>
            <a:ext cx="19095506" cy="3311524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4572" y="11590638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395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elfolie">
    <p:bg>
      <p:bgPr>
        <a:solidFill>
          <a:srgbClr val="008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59242" y="1927655"/>
            <a:ext cx="16409773" cy="3212757"/>
          </a:xfrm>
        </p:spPr>
        <p:txBody>
          <a:bodyPr anchor="b">
            <a:normAutofit/>
          </a:bodyPr>
          <a:lstStyle>
            <a:lvl1pPr algn="l">
              <a:defRPr sz="10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/>
              <a:t>Fakultät</a:t>
            </a:r>
            <a:r>
              <a:rPr lang="en-US" dirty="0"/>
              <a:t> für </a:t>
            </a:r>
            <a:r>
              <a:rPr lang="en-US" dirty="0" err="1"/>
              <a:t>Physik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9817" y="5288694"/>
            <a:ext cx="16533340" cy="6524366"/>
          </a:xfrm>
        </p:spPr>
        <p:txBody>
          <a:bodyPr>
            <a:normAutofit/>
          </a:bodyPr>
          <a:lstStyle>
            <a:lvl1pPr marL="0" indent="0" algn="l">
              <a:buNone/>
              <a:defRPr sz="8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009" y="11491785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457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elfoli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274AA268-017D-65AB-7FBB-2A22D3B34F1D}"/>
              </a:ext>
            </a:extLst>
          </p:cNvPr>
          <p:cNvSpPr/>
          <p:nvPr userDrawn="1"/>
        </p:nvSpPr>
        <p:spPr>
          <a:xfrm>
            <a:off x="6005384" y="1359243"/>
            <a:ext cx="17002897" cy="10972800"/>
          </a:xfrm>
          <a:prstGeom prst="rect">
            <a:avLst/>
          </a:prstGeom>
          <a:solidFill>
            <a:srgbClr val="008993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50614" y="1828800"/>
            <a:ext cx="16037537" cy="3212757"/>
          </a:xfrm>
        </p:spPr>
        <p:txBody>
          <a:bodyPr anchor="b">
            <a:normAutofit/>
          </a:bodyPr>
          <a:lstStyle>
            <a:lvl1pPr algn="r">
              <a:defRPr sz="10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/>
              <a:t>Fakultät</a:t>
            </a:r>
            <a:r>
              <a:rPr lang="en-US" dirty="0"/>
              <a:t> für </a:t>
            </a:r>
            <a:r>
              <a:rPr lang="en-US" dirty="0" err="1"/>
              <a:t>Physik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99654" y="5461685"/>
            <a:ext cx="16063784" cy="6252519"/>
          </a:xfrm>
        </p:spPr>
        <p:txBody>
          <a:bodyPr>
            <a:normAutofit/>
          </a:bodyPr>
          <a:lstStyle>
            <a:lvl1pPr marL="0" indent="0" algn="r">
              <a:buNone/>
              <a:defRPr sz="8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29" y="11392930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568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7802" y="2244726"/>
            <a:ext cx="18996652" cy="4775200"/>
          </a:xfrm>
        </p:spPr>
        <p:txBody>
          <a:bodyPr anchor="b"/>
          <a:lstStyle>
            <a:lvl1pPr algn="ctr">
              <a:defRPr sz="11999" b="1">
                <a:solidFill>
                  <a:srgbClr val="4FB800"/>
                </a:solidFill>
                <a:latin typeface="+mn-lt"/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Fakultät</a:t>
            </a:r>
            <a:r>
              <a:rPr lang="en-US" dirty="0"/>
              <a:t> für </a:t>
            </a:r>
            <a:r>
              <a:rPr lang="de-DE" b="1" dirty="0"/>
              <a:t>Biologie </a:t>
            </a:r>
            <a:br>
              <a:rPr lang="de-DE" b="1" dirty="0"/>
            </a:br>
            <a:r>
              <a:rPr lang="de-DE" b="1" dirty="0"/>
              <a:t>und Vorklinische Medizin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7802" y="7204076"/>
            <a:ext cx="19095506" cy="3311524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4FB800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DE51A20-72F8-87C2-DD31-B7A1C4A0DD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901" y="11574170"/>
            <a:ext cx="2148365" cy="154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294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elfolie">
    <p:bg>
      <p:bgPr>
        <a:solidFill>
          <a:srgbClr val="4FB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59242" y="1927655"/>
            <a:ext cx="16409773" cy="3212757"/>
          </a:xfrm>
        </p:spPr>
        <p:txBody>
          <a:bodyPr anchor="b">
            <a:normAutofit/>
          </a:bodyPr>
          <a:lstStyle>
            <a:lvl1pPr algn="l">
              <a:defRPr sz="10000" b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Fakultät</a:t>
            </a:r>
            <a:r>
              <a:rPr lang="en-US" dirty="0"/>
              <a:t> für </a:t>
            </a:r>
            <a:r>
              <a:rPr lang="de-DE" b="1" dirty="0"/>
              <a:t>Biologie und Vorklinische Medizin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9817" y="5288694"/>
            <a:ext cx="16533340" cy="6524366"/>
          </a:xfrm>
        </p:spPr>
        <p:txBody>
          <a:bodyPr>
            <a:normAutofit/>
          </a:bodyPr>
          <a:lstStyle>
            <a:lvl1pPr marL="0" indent="0" algn="l">
              <a:buNone/>
              <a:defRPr sz="8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009" y="11491785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960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elfolie"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274AA268-017D-65AB-7FBB-2A22D3B34F1D}"/>
              </a:ext>
            </a:extLst>
          </p:cNvPr>
          <p:cNvSpPr/>
          <p:nvPr userDrawn="1"/>
        </p:nvSpPr>
        <p:spPr>
          <a:xfrm>
            <a:off x="691979" y="1383955"/>
            <a:ext cx="17002897" cy="11565925"/>
          </a:xfrm>
          <a:prstGeom prst="rect">
            <a:avLst/>
          </a:prstGeom>
          <a:solidFill>
            <a:srgbClr val="4FB80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86249" y="5486398"/>
            <a:ext cx="16063784" cy="6252519"/>
          </a:xfrm>
        </p:spPr>
        <p:txBody>
          <a:bodyPr>
            <a:normAutofit/>
          </a:bodyPr>
          <a:lstStyle>
            <a:lvl1pPr marL="0" indent="0" algn="l">
              <a:buNone/>
              <a:defRPr sz="8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599" y="11615352"/>
            <a:ext cx="1986983" cy="142897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C04E1EC-1CC3-233A-3384-52C617B9000C}"/>
              </a:ext>
            </a:extLst>
          </p:cNvPr>
          <p:cNvSpPr txBox="1"/>
          <p:nvPr userDrawn="1"/>
        </p:nvSpPr>
        <p:spPr>
          <a:xfrm>
            <a:off x="1186249" y="1902941"/>
            <a:ext cx="159896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0" b="1" dirty="0">
                <a:solidFill>
                  <a:schemeClr val="bg1"/>
                </a:solidFill>
              </a:rPr>
              <a:t>Fakultät für Biologie </a:t>
            </a:r>
            <a:br>
              <a:rPr lang="de-DE" sz="10000" b="1" dirty="0">
                <a:solidFill>
                  <a:schemeClr val="bg1"/>
                </a:solidFill>
              </a:rPr>
            </a:br>
            <a:r>
              <a:rPr lang="de-DE" sz="10000" b="1" dirty="0">
                <a:solidFill>
                  <a:schemeClr val="bg1"/>
                </a:solidFill>
              </a:rPr>
              <a:t>und Vorklinische Medizin </a:t>
            </a:r>
          </a:p>
        </p:txBody>
      </p:sp>
    </p:spTree>
    <p:extLst>
      <p:ext uri="{BB962C8B-B14F-4D97-AF65-F5344CB8AC3E}">
        <p14:creationId xmlns:p14="http://schemas.microsoft.com/office/powerpoint/2010/main" val="28053922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elfolie">
    <p:bg>
      <p:bgPr>
        <a:solidFill>
          <a:srgbClr val="0087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7802" y="2244726"/>
            <a:ext cx="18996652" cy="4775200"/>
          </a:xfrm>
        </p:spPr>
        <p:txBody>
          <a:bodyPr anchor="b"/>
          <a:lstStyle>
            <a:lvl1pPr algn="ctr">
              <a:defRPr sz="11999" b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Fakultät</a:t>
            </a:r>
            <a:r>
              <a:rPr lang="en-US" dirty="0"/>
              <a:t> für </a:t>
            </a:r>
            <a:br>
              <a:rPr lang="en-US" dirty="0"/>
            </a:br>
            <a:r>
              <a:rPr lang="de-DE" b="1" dirty="0"/>
              <a:t>Chemie und Pharmazie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7802" y="7204076"/>
            <a:ext cx="19095506" cy="3311524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4572" y="11590638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198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Titelfolie">
    <p:bg>
      <p:bgPr>
        <a:solidFill>
          <a:srgbClr val="0087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59242" y="1927655"/>
            <a:ext cx="16409773" cy="3212757"/>
          </a:xfrm>
        </p:spPr>
        <p:txBody>
          <a:bodyPr anchor="b">
            <a:normAutofit/>
          </a:bodyPr>
          <a:lstStyle>
            <a:lvl1pPr algn="l">
              <a:defRPr sz="10000" b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Fakultät</a:t>
            </a:r>
            <a:r>
              <a:rPr lang="en-US" dirty="0"/>
              <a:t> für </a:t>
            </a:r>
            <a:br>
              <a:rPr lang="en-US" dirty="0"/>
            </a:br>
            <a:r>
              <a:rPr lang="de-DE" b="1" dirty="0"/>
              <a:t>Chemie und Pharmazie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9817" y="5288694"/>
            <a:ext cx="16533340" cy="6524366"/>
          </a:xfrm>
        </p:spPr>
        <p:txBody>
          <a:bodyPr>
            <a:normAutofit/>
          </a:bodyPr>
          <a:lstStyle>
            <a:lvl1pPr marL="0" indent="0" algn="l">
              <a:buNone/>
              <a:defRPr sz="8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009" y="11491785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181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Titelfoli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274AA268-017D-65AB-7FBB-2A22D3B34F1D}"/>
              </a:ext>
            </a:extLst>
          </p:cNvPr>
          <p:cNvSpPr/>
          <p:nvPr userDrawn="1"/>
        </p:nvSpPr>
        <p:spPr>
          <a:xfrm>
            <a:off x="5881817" y="1210960"/>
            <a:ext cx="17002897" cy="11565925"/>
          </a:xfrm>
          <a:prstGeom prst="rect">
            <a:avLst/>
          </a:prstGeom>
          <a:solidFill>
            <a:srgbClr val="0087B2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27047" y="1680518"/>
            <a:ext cx="16037537" cy="3212757"/>
          </a:xfrm>
        </p:spPr>
        <p:txBody>
          <a:bodyPr anchor="b">
            <a:normAutofit/>
          </a:bodyPr>
          <a:lstStyle>
            <a:lvl1pPr algn="r">
              <a:defRPr sz="10000" b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1828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Fakultät</a:t>
            </a:r>
            <a:r>
              <a:rPr lang="en-US" dirty="0"/>
              <a:t> für </a:t>
            </a:r>
            <a:br>
              <a:rPr lang="en-US" dirty="0"/>
            </a:br>
            <a:r>
              <a:rPr lang="de-DE" b="1" dirty="0"/>
              <a:t>Chemie und Pharmazie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76087" y="5313403"/>
            <a:ext cx="16063784" cy="6252519"/>
          </a:xfrm>
        </p:spPr>
        <p:txBody>
          <a:bodyPr>
            <a:normAutofit/>
          </a:bodyPr>
          <a:lstStyle>
            <a:lvl1pPr marL="0" indent="0" algn="r">
              <a:buNone/>
              <a:defRPr sz="8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28" y="11467070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14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elfolie">
    <p:bg>
      <p:bgPr>
        <a:solidFill>
          <a:srgbClr val="ECB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7802" y="2244726"/>
            <a:ext cx="18996652" cy="4775200"/>
          </a:xfrm>
        </p:spPr>
        <p:txBody>
          <a:bodyPr anchor="b"/>
          <a:lstStyle>
            <a:lvl1pPr algn="ctr">
              <a:defRPr sz="11999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 err="1"/>
              <a:t>Fakultät</a:t>
            </a:r>
            <a:r>
              <a:rPr lang="en-US" dirty="0"/>
              <a:t> für </a:t>
            </a:r>
            <a:br>
              <a:rPr lang="en-US" dirty="0"/>
            </a:br>
            <a:r>
              <a:rPr lang="en-US" dirty="0" err="1"/>
              <a:t>Katholische</a:t>
            </a:r>
            <a:r>
              <a:rPr lang="en-US" dirty="0"/>
              <a:t> </a:t>
            </a:r>
            <a:r>
              <a:rPr lang="en-US" dirty="0" err="1"/>
              <a:t>Theologie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7802" y="7204076"/>
            <a:ext cx="19095506" cy="3311524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tx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4572" y="11590638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28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elfolie">
    <p:bg>
      <p:bgPr>
        <a:solidFill>
          <a:srgbClr val="ECB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59242" y="1927655"/>
            <a:ext cx="16409773" cy="3212757"/>
          </a:xfrm>
        </p:spPr>
        <p:txBody>
          <a:bodyPr anchor="b">
            <a:normAutofit/>
          </a:bodyPr>
          <a:lstStyle>
            <a:lvl1pPr algn="l">
              <a:defRPr sz="10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 err="1"/>
              <a:t>Fakultät</a:t>
            </a:r>
            <a:r>
              <a:rPr lang="en-US" dirty="0"/>
              <a:t> für </a:t>
            </a:r>
            <a:br>
              <a:rPr lang="en-US" dirty="0"/>
            </a:br>
            <a:r>
              <a:rPr lang="en-US" dirty="0" err="1"/>
              <a:t>Katholische</a:t>
            </a:r>
            <a:r>
              <a:rPr lang="en-US" dirty="0"/>
              <a:t> </a:t>
            </a:r>
            <a:r>
              <a:rPr lang="en-US" dirty="0" err="1"/>
              <a:t>Theologie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9817" y="5288694"/>
            <a:ext cx="16533340" cy="6524366"/>
          </a:xfrm>
        </p:spPr>
        <p:txBody>
          <a:bodyPr>
            <a:normAutofit/>
          </a:bodyPr>
          <a:lstStyle>
            <a:lvl1pPr marL="0" indent="0" algn="l">
              <a:buNone/>
              <a:defRPr sz="8000">
                <a:solidFill>
                  <a:schemeClr val="tx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009" y="11491785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12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elfoli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274AA268-017D-65AB-7FBB-2A22D3B34F1D}"/>
              </a:ext>
            </a:extLst>
          </p:cNvPr>
          <p:cNvSpPr/>
          <p:nvPr userDrawn="1"/>
        </p:nvSpPr>
        <p:spPr>
          <a:xfrm>
            <a:off x="6005384" y="1359243"/>
            <a:ext cx="17002897" cy="10972800"/>
          </a:xfrm>
          <a:prstGeom prst="rect">
            <a:avLst/>
          </a:prstGeom>
          <a:solidFill>
            <a:srgbClr val="ECBC0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50614" y="1828800"/>
            <a:ext cx="16037537" cy="3212757"/>
          </a:xfrm>
        </p:spPr>
        <p:txBody>
          <a:bodyPr anchor="b">
            <a:normAutofit/>
          </a:bodyPr>
          <a:lstStyle>
            <a:lvl1pPr algn="r">
              <a:defRPr sz="10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 err="1"/>
              <a:t>Fakultät</a:t>
            </a:r>
            <a:r>
              <a:rPr lang="en-US" dirty="0"/>
              <a:t> für </a:t>
            </a:r>
            <a:r>
              <a:rPr lang="en-US" dirty="0" err="1"/>
              <a:t>Katholische</a:t>
            </a:r>
            <a:r>
              <a:rPr lang="en-US" dirty="0"/>
              <a:t> </a:t>
            </a:r>
            <a:r>
              <a:rPr lang="en-US" dirty="0" err="1"/>
              <a:t>Theologie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99654" y="5461685"/>
            <a:ext cx="16063784" cy="6252519"/>
          </a:xfrm>
        </p:spPr>
        <p:txBody>
          <a:bodyPr>
            <a:normAutofit/>
          </a:bodyPr>
          <a:lstStyle>
            <a:lvl1pPr marL="0" indent="0" algn="r">
              <a:buNone/>
              <a:defRPr sz="8000">
                <a:solidFill>
                  <a:schemeClr val="tx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29" y="11392930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98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rgbClr val="CDD3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 b="1">
                <a:latin typeface="+mn-lt"/>
              </a:defRPr>
            </a:lvl1pPr>
          </a:lstStyle>
          <a:p>
            <a:r>
              <a:rPr lang="en-US" dirty="0" err="1"/>
              <a:t>Fakultät</a:t>
            </a:r>
            <a:r>
              <a:rPr lang="en-US" dirty="0"/>
              <a:t> für </a:t>
            </a:r>
            <a:r>
              <a:rPr lang="en-US" dirty="0" err="1"/>
              <a:t>Rechtswissenschaft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7802" y="7204076"/>
            <a:ext cx="18286810" cy="3311524"/>
          </a:xfrm>
        </p:spPr>
        <p:txBody>
          <a:bodyPr>
            <a:normAutofit/>
          </a:bodyPr>
          <a:lstStyle>
            <a:lvl1pPr marL="0" indent="0" algn="ctr">
              <a:buNone/>
              <a:defRPr sz="80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4572" y="11590638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62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folie">
    <p:bg>
      <p:bgPr>
        <a:solidFill>
          <a:srgbClr val="CDD3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59243" y="1927655"/>
            <a:ext cx="15099957" cy="3212757"/>
          </a:xfrm>
        </p:spPr>
        <p:txBody>
          <a:bodyPr anchor="b">
            <a:normAutofit/>
          </a:bodyPr>
          <a:lstStyle>
            <a:lvl1pPr algn="l">
              <a:defRPr sz="10000" b="1">
                <a:latin typeface="+mn-lt"/>
              </a:defRPr>
            </a:lvl1pPr>
          </a:lstStyle>
          <a:p>
            <a:r>
              <a:rPr lang="en-US" dirty="0" err="1"/>
              <a:t>Fakultät</a:t>
            </a:r>
            <a:r>
              <a:rPr lang="en-US" dirty="0"/>
              <a:t> für </a:t>
            </a:r>
            <a:r>
              <a:rPr lang="en-US" dirty="0" err="1"/>
              <a:t>Rechtswissenschaft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9817" y="5288694"/>
            <a:ext cx="15124670" cy="6524366"/>
          </a:xfrm>
        </p:spPr>
        <p:txBody>
          <a:bodyPr>
            <a:normAutofit/>
          </a:bodyPr>
          <a:lstStyle>
            <a:lvl1pPr marL="0" indent="0" algn="l">
              <a:buNone/>
              <a:defRPr sz="80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009" y="11491785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41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274AA268-017D-65AB-7FBB-2A22D3B34F1D}"/>
              </a:ext>
            </a:extLst>
          </p:cNvPr>
          <p:cNvSpPr/>
          <p:nvPr userDrawn="1"/>
        </p:nvSpPr>
        <p:spPr>
          <a:xfrm>
            <a:off x="6697362" y="1359243"/>
            <a:ext cx="16310919" cy="10972800"/>
          </a:xfrm>
          <a:prstGeom prst="rect">
            <a:avLst/>
          </a:prstGeom>
          <a:solidFill>
            <a:srgbClr val="CDD30F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88194" y="1828800"/>
            <a:ext cx="15099957" cy="3212757"/>
          </a:xfrm>
        </p:spPr>
        <p:txBody>
          <a:bodyPr anchor="b">
            <a:normAutofit/>
          </a:bodyPr>
          <a:lstStyle>
            <a:lvl1pPr algn="r">
              <a:defRPr sz="10000" b="1">
                <a:latin typeface="+mn-lt"/>
              </a:defRPr>
            </a:lvl1pPr>
          </a:lstStyle>
          <a:p>
            <a:r>
              <a:rPr lang="en-US" dirty="0" err="1"/>
              <a:t>Fakultät</a:t>
            </a:r>
            <a:r>
              <a:rPr lang="en-US" dirty="0"/>
              <a:t> für </a:t>
            </a:r>
            <a:r>
              <a:rPr lang="en-US" dirty="0" err="1"/>
              <a:t>Rechtswissenschaft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38768" y="5189839"/>
            <a:ext cx="15124670" cy="6524366"/>
          </a:xfrm>
        </p:spPr>
        <p:txBody>
          <a:bodyPr>
            <a:normAutofit/>
          </a:bodyPr>
          <a:lstStyle>
            <a:lvl1pPr marL="0" indent="0" algn="r">
              <a:buNone/>
              <a:defRPr sz="80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e-DE" dirty="0"/>
              <a:t>Weitere Informationen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EF821-747D-48F8-D709-D20500FB93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29" y="11392930"/>
            <a:ext cx="1986983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73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31D6B-763B-49FB-A5F3-0997BD354475}" type="datetimeFigureOut">
              <a:rPr lang="de-DE" smtClean="0"/>
              <a:t>06.10.2023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09CCD-8C8C-4DC1-8ECF-93FD285AEF6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821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667" r:id="rId4"/>
    <p:sldLayoutId id="2147483668" r:id="rId5"/>
    <p:sldLayoutId id="2147483669" r:id="rId6"/>
    <p:sldLayoutId id="2147483661" r:id="rId7"/>
    <p:sldLayoutId id="2147483663" r:id="rId8"/>
    <p:sldLayoutId id="2147483662" r:id="rId9"/>
    <p:sldLayoutId id="2147483664" r:id="rId10"/>
    <p:sldLayoutId id="2147483665" r:id="rId11"/>
    <p:sldLayoutId id="2147483666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  <p:sldLayoutId id="2147483688" r:id="rId31"/>
    <p:sldLayoutId id="2147483689" r:id="rId32"/>
    <p:sldLayoutId id="2147483690" r:id="rId33"/>
    <p:sldLayoutId id="2147483691" r:id="rId34"/>
    <p:sldLayoutId id="2147483692" r:id="rId35"/>
    <p:sldLayoutId id="2147483693" r:id="rId36"/>
    <p:sldLayoutId id="2147483694" r:id="rId37"/>
    <p:sldLayoutId id="2147483695" r:id="rId38"/>
    <p:sldLayoutId id="2147483696" r:id="rId39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8FAA73-ECC3-263F-F56A-724AC4A8F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Hinweis: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79BB408-7EB6-0224-DBAD-0DF0E372F6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de-DE" sz="8000" dirty="0"/>
              <a:t>Klicken Sie auf „Neue Folie“ und wählen Sie die für Ihre Fakultät passende Vorlage aus. </a:t>
            </a:r>
            <a:endParaRPr lang="de-DE" dirty="0"/>
          </a:p>
          <a:p>
            <a:r>
              <a:rPr lang="de-DE" sz="8000" dirty="0"/>
              <a:t>Die Platzhaltereinträge können Sie </a:t>
            </a:r>
            <a:br>
              <a:rPr lang="de-DE" sz="8000" dirty="0"/>
            </a:br>
            <a:r>
              <a:rPr lang="de-DE" sz="8000" dirty="0"/>
              <a:t>mit einem Klick in das jeweilige Feld ändern.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58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Universität Regensburg">
      <a:dk1>
        <a:srgbClr val="1D3F4B"/>
      </a:dk1>
      <a:lt1>
        <a:sysClr val="window" lastClr="FFFFFF"/>
      </a:lt1>
      <a:dk2>
        <a:srgbClr val="1D3F4B"/>
      </a:dk2>
      <a:lt2>
        <a:srgbClr val="7F7F7F"/>
      </a:lt2>
      <a:accent1>
        <a:srgbClr val="8E8E8D"/>
      </a:accent1>
      <a:accent2>
        <a:srgbClr val="1D3F4B"/>
      </a:accent2>
      <a:accent3>
        <a:srgbClr val="FFFFFF"/>
      </a:accent3>
      <a:accent4>
        <a:srgbClr val="ECBC00"/>
      </a:accent4>
      <a:accent5>
        <a:srgbClr val="0087B2"/>
      </a:accent5>
      <a:accent6>
        <a:srgbClr val="4FB800"/>
      </a:accent6>
      <a:hlink>
        <a:srgbClr val="FFFFFF"/>
      </a:hlink>
      <a:folHlink>
        <a:srgbClr val="3D4100"/>
      </a:folHlink>
    </a:clrScheme>
    <a:fontScheme name="Benutzerdefiniert 1">
      <a:majorFont>
        <a:latin typeface="Frutiger Next LT W1G Medium"/>
        <a:ea typeface=""/>
        <a:cs typeface=""/>
      </a:majorFont>
      <a:minorFont>
        <a:latin typeface="Frutiger Next LT W1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</Words>
  <Application>Microsoft Office PowerPoint</Application>
  <PresentationFormat>Benutzerdefiniert</PresentationFormat>
  <Paragraphs>3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5" baseType="lpstr">
      <vt:lpstr>Arial</vt:lpstr>
      <vt:lpstr>Frutiger Next LT W1G</vt:lpstr>
      <vt:lpstr>Frutiger Next LT W1G Medium</vt:lpstr>
      <vt:lpstr>Office</vt:lpstr>
      <vt:lpstr>Hinweis: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Margit Scheid</dc:creator>
  <cp:lastModifiedBy>Margit Scheid</cp:lastModifiedBy>
  <cp:revision>4</cp:revision>
  <dcterms:created xsi:type="dcterms:W3CDTF">2023-07-12T07:28:01Z</dcterms:created>
  <dcterms:modified xsi:type="dcterms:W3CDTF">2023-10-06T09:17:10Z</dcterms:modified>
</cp:coreProperties>
</file>